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7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</a:t>
            </a:r>
            <a:r>
              <a:rPr b="0" lang="en-US" sz="2000" spc="-1" strike="noStrike">
                <a:latin typeface="Arial"/>
              </a:rPr>
              <a:t>c</a:t>
            </a:r>
            <a:r>
              <a:rPr b="0" lang="en-US" sz="2000" spc="-1" strike="noStrike">
                <a:latin typeface="Arial"/>
              </a:rPr>
              <a:t>k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d</a:t>
            </a:r>
            <a:r>
              <a:rPr b="0" lang="en-US" sz="2000" spc="-1" strike="noStrike">
                <a:latin typeface="Arial"/>
              </a:rPr>
              <a:t>i</a:t>
            </a:r>
            <a:r>
              <a:rPr b="0" lang="en-US" sz="2000" spc="-1" strike="noStrike">
                <a:latin typeface="Arial"/>
              </a:rPr>
              <a:t>t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h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n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s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f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r</a:t>
            </a:r>
            <a:r>
              <a:rPr b="0" lang="en-US" sz="2000" spc="-1" strike="noStrike">
                <a:latin typeface="Arial"/>
              </a:rPr>
              <a:t>m</a:t>
            </a:r>
            <a:r>
              <a:rPr b="0" lang="en-US" sz="2000" spc="-1" strike="noStrike">
                <a:latin typeface="Arial"/>
              </a:rPr>
              <a:t>a</a:t>
            </a:r>
            <a:r>
              <a:rPr b="0" lang="en-US" sz="2000" spc="-1" strike="noStrike">
                <a:latin typeface="Arial"/>
              </a:rPr>
              <a:t>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C76E9E0-B14C-4EF3-B1B5-4F1085DB5C67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8E8BE27-FD92-4612-902B-D6CF0A327E5A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7D57449-244D-4508-BC2A-83FC189A56CC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71CEC2-0F73-4DAA-8CDA-0A8A0BF31557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A2D9DFD-EA2F-4FFA-8A98-E7947676C91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042D7C9-272F-4575-8AD6-2B6B8BF4CB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ED3C28A-0833-4097-B0ED-EA97D80FDEC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64F0119-6E98-4085-AE40-E6CB4621FA2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B79C6BF-E0AA-467A-87E4-45B45951C1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D281624-0F7C-47F2-B1AD-3F165D3E41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7935CD0-4726-401B-9937-67B3F9FA0F5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B4CF168-27F6-459F-8383-4C7753DC59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7640" cy="8299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7379DE2-96CA-4795-B8F9-9056F49918A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D2DFA8B-59B7-4B57-9F35-6045C37CFB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FD8B27-1564-403F-B3F0-8C1B79C5DE1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5C7657B-A994-4FDC-BCD9-ADE8679CF57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Образец 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заголовка</a:t>
            </a:r>
            <a:endParaRPr b="0" lang="en-US" sz="4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91628B-9C76-49CF-92C3-547F8B9B956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5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5"/>
          <p:cNvSpPr/>
          <p:nvPr/>
        </p:nvSpPr>
        <p:spPr>
          <a:xfrm>
            <a:off x="460080" y="466704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8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1240" cy="291240"/>
          </a:xfrm>
          <a:prstGeom prst="rect">
            <a:avLst/>
          </a:prstGeom>
          <a:ln w="0">
            <a:noFill/>
          </a:ln>
        </p:spPr>
      </p:pic>
      <p:sp>
        <p:nvSpPr>
          <p:cNvPr id="49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Box 10"/>
          <p:cNvSpPr/>
          <p:nvPr/>
        </p:nvSpPr>
        <p:spPr>
          <a:xfrm>
            <a:off x="384840" y="1120680"/>
            <a:ext cx="495828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0" name="TextBox 10"/>
          <p:cNvSpPr/>
          <p:nvPr/>
        </p:nvSpPr>
        <p:spPr>
          <a:xfrm>
            <a:off x="384840" y="1686960"/>
            <a:ext cx="495828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1" name="TextBox 10"/>
          <p:cNvSpPr/>
          <p:nvPr/>
        </p:nvSpPr>
        <p:spPr>
          <a:xfrm>
            <a:off x="384840" y="2340360"/>
            <a:ext cx="495828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2" name="TextBox 10"/>
          <p:cNvSpPr/>
          <p:nvPr/>
        </p:nvSpPr>
        <p:spPr>
          <a:xfrm>
            <a:off x="384840" y="2906640"/>
            <a:ext cx="495828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3" name="TextBox 10"/>
          <p:cNvSpPr/>
          <p:nvPr/>
        </p:nvSpPr>
        <p:spPr>
          <a:xfrm>
            <a:off x="384840" y="3560040"/>
            <a:ext cx="495828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54" name="TextBox 10"/>
          <p:cNvSpPr/>
          <p:nvPr/>
        </p:nvSpPr>
        <p:spPr>
          <a:xfrm>
            <a:off x="384840" y="4126320"/>
            <a:ext cx="495828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"/>
          <p:cNvSpPr/>
          <p:nvPr/>
        </p:nvSpPr>
        <p:spPr>
          <a:xfrm>
            <a:off x="574668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 txBox="1"/>
          <p:nvPr/>
        </p:nvSpPr>
        <p:spPr>
          <a:xfrm>
            <a:off x="349200" y="228600"/>
            <a:ext cx="5029200" cy="89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ямоугольник: скругленные углы 12"/>
          <p:cNvSpPr/>
          <p:nvPr/>
        </p:nvSpPr>
        <p:spPr>
          <a:xfrm>
            <a:off x="3604680" y="3178800"/>
            <a:ext cx="5236560" cy="132120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8" name="Прямоугольник: скругленные углы 11"/>
          <p:cNvSpPr/>
          <p:nvPr/>
        </p:nvSpPr>
        <p:spPr>
          <a:xfrm>
            <a:off x="6311880" y="936000"/>
            <a:ext cx="2533320" cy="205704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Прямоугольник: скругленные углы 2"/>
          <p:cNvSpPr/>
          <p:nvPr/>
        </p:nvSpPr>
        <p:spPr>
          <a:xfrm>
            <a:off x="3607560" y="921600"/>
            <a:ext cx="2533320" cy="2057040"/>
          </a:xfrm>
          <a:prstGeom prst="roundRect">
            <a:avLst>
              <a:gd name="adj" fmla="val 6945"/>
            </a:avLst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1" name="TextBox 10"/>
          <p:cNvSpPr/>
          <p:nvPr/>
        </p:nvSpPr>
        <p:spPr>
          <a:xfrm>
            <a:off x="3699720" y="966240"/>
            <a:ext cx="234360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2" name="TextBox 10"/>
          <p:cNvSpPr/>
          <p:nvPr/>
        </p:nvSpPr>
        <p:spPr>
          <a:xfrm>
            <a:off x="3699720" y="1750680"/>
            <a:ext cx="2343600" cy="11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3" name="TextBox 10"/>
          <p:cNvSpPr/>
          <p:nvPr/>
        </p:nvSpPr>
        <p:spPr>
          <a:xfrm>
            <a:off x="6403320" y="966240"/>
            <a:ext cx="234036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4" name="TextBox 10"/>
          <p:cNvSpPr/>
          <p:nvPr/>
        </p:nvSpPr>
        <p:spPr>
          <a:xfrm>
            <a:off x="6403320" y="1750680"/>
            <a:ext cx="2340360" cy="11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5" name="TextBox 10"/>
          <p:cNvSpPr/>
          <p:nvPr/>
        </p:nvSpPr>
        <p:spPr>
          <a:xfrm>
            <a:off x="3699720" y="3268800"/>
            <a:ext cx="5236560" cy="32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6" name="TextBox 10"/>
          <p:cNvSpPr/>
          <p:nvPr/>
        </p:nvSpPr>
        <p:spPr>
          <a:xfrm>
            <a:off x="3699720" y="3620520"/>
            <a:ext cx="51469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67" name=""/>
          <p:cNvSpPr txBox="1"/>
          <p:nvPr/>
        </p:nvSpPr>
        <p:spPr>
          <a:xfrm>
            <a:off x="3513600" y="228600"/>
            <a:ext cx="5257800" cy="693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Прямоугольник 5"/>
          <p:cNvSpPr/>
          <p:nvPr/>
        </p:nvSpPr>
        <p:spPr>
          <a:xfrm>
            <a:off x="1640880" y="458892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9" name="Изображение 40"/>
          <p:cNvSpPr/>
          <p:nvPr/>
        </p:nvSpPr>
        <p:spPr>
          <a:xfrm>
            <a:off x="867240" y="3587040"/>
            <a:ext cx="257040" cy="257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9520" cy="1133640"/>
          </a:xfrm>
          <a:prstGeom prst="rect">
            <a:avLst/>
          </a:prstGeom>
          <a:ln w="0">
            <a:noFill/>
          </a:ln>
        </p:spPr>
      </p:pic>
      <p:sp>
        <p:nvSpPr>
          <p:cNvPr id="171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ая соединительная линия 35"/>
          <p:cNvSpPr/>
          <p:nvPr/>
        </p:nvSpPr>
        <p:spPr>
          <a:xfrm flipV="1">
            <a:off x="674640" y="1224360"/>
            <a:ext cx="360" cy="359748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Прямая соединительная линия 30"/>
          <p:cNvSpPr/>
          <p:nvPr/>
        </p:nvSpPr>
        <p:spPr>
          <a:xfrm>
            <a:off x="858600" y="178020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Прямая соединительная линия 33"/>
          <p:cNvSpPr/>
          <p:nvPr/>
        </p:nvSpPr>
        <p:spPr>
          <a:xfrm>
            <a:off x="858600" y="295812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Прямая соединительная линия 34"/>
          <p:cNvSpPr/>
          <p:nvPr/>
        </p:nvSpPr>
        <p:spPr>
          <a:xfrm>
            <a:off x="858600" y="415584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Shape 3"/>
          <p:cNvSpPr/>
          <p:nvPr/>
        </p:nvSpPr>
        <p:spPr>
          <a:xfrm>
            <a:off x="492840" y="159372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Box 17"/>
          <p:cNvSpPr/>
          <p:nvPr/>
        </p:nvSpPr>
        <p:spPr>
          <a:xfrm>
            <a:off x="492840" y="160272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TextBox 10"/>
          <p:cNvSpPr/>
          <p:nvPr/>
        </p:nvSpPr>
        <p:spPr>
          <a:xfrm>
            <a:off x="1495800" y="12711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Shape 3"/>
          <p:cNvSpPr/>
          <p:nvPr/>
        </p:nvSpPr>
        <p:spPr>
          <a:xfrm>
            <a:off x="492840" y="27748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TextBox 19"/>
          <p:cNvSpPr/>
          <p:nvPr/>
        </p:nvSpPr>
        <p:spPr>
          <a:xfrm>
            <a:off x="492840" y="27838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Shape 3"/>
          <p:cNvSpPr/>
          <p:nvPr/>
        </p:nvSpPr>
        <p:spPr>
          <a:xfrm>
            <a:off x="492840" y="396000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TextBox 22"/>
          <p:cNvSpPr/>
          <p:nvPr/>
        </p:nvSpPr>
        <p:spPr>
          <a:xfrm>
            <a:off x="492840" y="3969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Box 10"/>
          <p:cNvSpPr/>
          <p:nvPr/>
        </p:nvSpPr>
        <p:spPr>
          <a:xfrm>
            <a:off x="1495800" y="18370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3" name="TextBox 10"/>
          <p:cNvSpPr/>
          <p:nvPr/>
        </p:nvSpPr>
        <p:spPr>
          <a:xfrm>
            <a:off x="1492200" y="24537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" name="TextBox 10"/>
          <p:cNvSpPr/>
          <p:nvPr/>
        </p:nvSpPr>
        <p:spPr>
          <a:xfrm>
            <a:off x="1492200" y="3017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1492200" y="36478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6" name="TextBox 10"/>
          <p:cNvSpPr/>
          <p:nvPr/>
        </p:nvSpPr>
        <p:spPr>
          <a:xfrm>
            <a:off x="1492200" y="42112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349200" y="228600"/>
            <a:ext cx="513720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38484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0" name="TextBox 10"/>
          <p:cNvSpPr/>
          <p:nvPr/>
        </p:nvSpPr>
        <p:spPr>
          <a:xfrm>
            <a:off x="38484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1" name="TextBox 10"/>
          <p:cNvSpPr/>
          <p:nvPr/>
        </p:nvSpPr>
        <p:spPr>
          <a:xfrm>
            <a:off x="323928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323928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3" name="TextBox 10"/>
          <p:cNvSpPr/>
          <p:nvPr/>
        </p:nvSpPr>
        <p:spPr>
          <a:xfrm>
            <a:off x="6093720" y="25502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4" name="TextBox 10"/>
          <p:cNvSpPr/>
          <p:nvPr/>
        </p:nvSpPr>
        <p:spPr>
          <a:xfrm>
            <a:off x="6093720" y="33350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313200" y="2129400"/>
            <a:ext cx="8373600" cy="84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0"/>
          <p:cNvSpPr/>
          <p:nvPr/>
        </p:nvSpPr>
        <p:spPr>
          <a:xfrm>
            <a:off x="4607640" y="1021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TextBox 10"/>
          <p:cNvSpPr/>
          <p:nvPr/>
        </p:nvSpPr>
        <p:spPr>
          <a:xfrm>
            <a:off x="4607640" y="158760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9" name="Стрелка: шеврон 1"/>
          <p:cNvSpPr/>
          <p:nvPr/>
        </p:nvSpPr>
        <p:spPr>
          <a:xfrm rot="5400000">
            <a:off x="3686040" y="129924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TextBox 31"/>
          <p:cNvSpPr/>
          <p:nvPr/>
        </p:nvSpPr>
        <p:spPr>
          <a:xfrm>
            <a:off x="3919320" y="1476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4607640" y="2335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4607640" y="2909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3" name="Стрелка: шеврон 37"/>
          <p:cNvSpPr/>
          <p:nvPr/>
        </p:nvSpPr>
        <p:spPr>
          <a:xfrm rot="5400000">
            <a:off x="3686040" y="26136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Box 38"/>
          <p:cNvSpPr/>
          <p:nvPr/>
        </p:nvSpPr>
        <p:spPr>
          <a:xfrm>
            <a:off x="3919320" y="27903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10"/>
          <p:cNvSpPr/>
          <p:nvPr/>
        </p:nvSpPr>
        <p:spPr>
          <a:xfrm>
            <a:off x="4607640" y="365724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6" name="TextBox 10"/>
          <p:cNvSpPr/>
          <p:nvPr/>
        </p:nvSpPr>
        <p:spPr>
          <a:xfrm>
            <a:off x="4607640" y="42303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7" name="Стрелка: шеврон 41"/>
          <p:cNvSpPr/>
          <p:nvPr/>
        </p:nvSpPr>
        <p:spPr>
          <a:xfrm rot="5400000">
            <a:off x="3686040" y="39348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42"/>
          <p:cNvSpPr/>
          <p:nvPr/>
        </p:nvSpPr>
        <p:spPr>
          <a:xfrm>
            <a:off x="3919320" y="41115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3621600" y="228600"/>
            <a:ext cx="5293800" cy="79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Shape 2"/>
          <p:cNvSpPr/>
          <p:nvPr/>
        </p:nvSpPr>
        <p:spPr>
          <a:xfrm>
            <a:off x="384840" y="108144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5"/>
          <p:cNvSpPr/>
          <p:nvPr/>
        </p:nvSpPr>
        <p:spPr>
          <a:xfrm>
            <a:off x="384840" y="2301120"/>
            <a:ext cx="5043960" cy="12193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2"/>
          <p:cNvSpPr/>
          <p:nvPr/>
        </p:nvSpPr>
        <p:spPr>
          <a:xfrm>
            <a:off x="384840" y="352080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10"/>
          <p:cNvSpPr/>
          <p:nvPr/>
        </p:nvSpPr>
        <p:spPr>
          <a:xfrm>
            <a:off x="543240" y="112068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5" name="TextBox 10"/>
          <p:cNvSpPr/>
          <p:nvPr/>
        </p:nvSpPr>
        <p:spPr>
          <a:xfrm>
            <a:off x="543240" y="168696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6" name="TextBox 10"/>
          <p:cNvSpPr/>
          <p:nvPr/>
        </p:nvSpPr>
        <p:spPr>
          <a:xfrm>
            <a:off x="543240" y="234036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TextBox 10"/>
          <p:cNvSpPr/>
          <p:nvPr/>
        </p:nvSpPr>
        <p:spPr>
          <a:xfrm>
            <a:off x="543240" y="290664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543240" y="356004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TextBox 10"/>
          <p:cNvSpPr/>
          <p:nvPr/>
        </p:nvSpPr>
        <p:spPr>
          <a:xfrm>
            <a:off x="543240" y="412632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385200" y="228600"/>
            <a:ext cx="5029200" cy="852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Овал 8"/>
          <p:cNvSpPr/>
          <p:nvPr/>
        </p:nvSpPr>
        <p:spPr>
          <a:xfrm>
            <a:off x="-378720" y="-190800"/>
            <a:ext cx="3816720" cy="5524920"/>
          </a:xfrm>
          <a:prstGeom prst="ellipse">
            <a:avLst/>
          </a:prstGeom>
          <a:noFill/>
          <a:ln w="28575">
            <a:solidFill>
              <a:srgbClr val="2052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Овал 1"/>
          <p:cNvSpPr/>
          <p:nvPr/>
        </p:nvSpPr>
        <p:spPr>
          <a:xfrm>
            <a:off x="-1621800" y="-107280"/>
            <a:ext cx="4421520" cy="53575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03" name="Группа 3"/>
          <p:cNvGrpSpPr/>
          <p:nvPr/>
        </p:nvGrpSpPr>
        <p:grpSpPr>
          <a:xfrm>
            <a:off x="3198240" y="2573280"/>
            <a:ext cx="480240" cy="473040"/>
            <a:chOff x="3198240" y="2573280"/>
            <a:chExt cx="480240" cy="473040"/>
          </a:xfrm>
        </p:grpSpPr>
        <p:sp>
          <p:nvSpPr>
            <p:cNvPr id="104" name="Shape 3"/>
            <p:cNvSpPr/>
            <p:nvPr/>
          </p:nvSpPr>
          <p:spPr>
            <a:xfrm>
              <a:off x="3198240" y="257328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TextBox 13"/>
            <p:cNvSpPr/>
            <p:nvPr/>
          </p:nvSpPr>
          <p:spPr>
            <a:xfrm>
              <a:off x="3198240" y="262620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2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6" name="Группа 14"/>
          <p:cNvGrpSpPr/>
          <p:nvPr/>
        </p:nvGrpSpPr>
        <p:grpSpPr>
          <a:xfrm>
            <a:off x="3018960" y="1193400"/>
            <a:ext cx="480240" cy="473040"/>
            <a:chOff x="3018960" y="1193400"/>
            <a:chExt cx="480240" cy="473040"/>
          </a:xfrm>
        </p:grpSpPr>
        <p:sp>
          <p:nvSpPr>
            <p:cNvPr id="107" name="Shape 3"/>
            <p:cNvSpPr/>
            <p:nvPr/>
          </p:nvSpPr>
          <p:spPr>
            <a:xfrm>
              <a:off x="3018960" y="11934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TextBox 16"/>
            <p:cNvSpPr/>
            <p:nvPr/>
          </p:nvSpPr>
          <p:spPr>
            <a:xfrm>
              <a:off x="3018960" y="124668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1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9" name="Группа 17"/>
          <p:cNvGrpSpPr/>
          <p:nvPr/>
        </p:nvGrpSpPr>
        <p:grpSpPr>
          <a:xfrm>
            <a:off x="2850480" y="3906000"/>
            <a:ext cx="480240" cy="473040"/>
            <a:chOff x="2850480" y="3906000"/>
            <a:chExt cx="480240" cy="473040"/>
          </a:xfrm>
        </p:grpSpPr>
        <p:sp>
          <p:nvSpPr>
            <p:cNvPr id="110" name="Shape 3"/>
            <p:cNvSpPr/>
            <p:nvPr/>
          </p:nvSpPr>
          <p:spPr>
            <a:xfrm>
              <a:off x="2850480" y="39060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TextBox 19"/>
            <p:cNvSpPr/>
            <p:nvPr/>
          </p:nvSpPr>
          <p:spPr>
            <a:xfrm>
              <a:off x="2850480" y="395892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3</a:t>
              </a:r>
              <a:endParaRPr b="0" lang="en-US" sz="1800" spc="-1" strike="noStrike">
                <a:latin typeface="Arial"/>
              </a:endParaRPr>
            </a:p>
          </p:txBody>
        </p:sp>
      </p:grpSp>
      <p:sp>
        <p:nvSpPr>
          <p:cNvPr id="112" name="TextBox 10"/>
          <p:cNvSpPr/>
          <p:nvPr/>
        </p:nvSpPr>
        <p:spPr>
          <a:xfrm>
            <a:off x="3569760" y="88596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3" name="TextBox 10"/>
          <p:cNvSpPr/>
          <p:nvPr/>
        </p:nvSpPr>
        <p:spPr>
          <a:xfrm>
            <a:off x="3569760" y="145224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4" name="TextBox 10"/>
          <p:cNvSpPr/>
          <p:nvPr/>
        </p:nvSpPr>
        <p:spPr>
          <a:xfrm>
            <a:off x="3870720" y="2260800"/>
            <a:ext cx="474300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TextBox 10"/>
          <p:cNvSpPr/>
          <p:nvPr/>
        </p:nvSpPr>
        <p:spPr>
          <a:xfrm>
            <a:off x="3870720" y="2827080"/>
            <a:ext cx="474300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6" name="TextBox 10"/>
          <p:cNvSpPr/>
          <p:nvPr/>
        </p:nvSpPr>
        <p:spPr>
          <a:xfrm>
            <a:off x="3569760" y="359928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TextBox 10"/>
          <p:cNvSpPr/>
          <p:nvPr/>
        </p:nvSpPr>
        <p:spPr>
          <a:xfrm>
            <a:off x="3569760" y="416556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3513600" y="228600"/>
            <a:ext cx="517320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20"/>
          <p:cNvSpPr/>
          <p:nvPr/>
        </p:nvSpPr>
        <p:spPr>
          <a:xfrm>
            <a:off x="384840" y="407520"/>
            <a:ext cx="8465760" cy="82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20" name="TextBox 10"/>
          <p:cNvSpPr/>
          <p:nvPr/>
        </p:nvSpPr>
        <p:spPr>
          <a:xfrm>
            <a:off x="38484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1" name="TextBox 10"/>
          <p:cNvSpPr/>
          <p:nvPr/>
        </p:nvSpPr>
        <p:spPr>
          <a:xfrm>
            <a:off x="38484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2" name="TextBox 10"/>
          <p:cNvSpPr/>
          <p:nvPr/>
        </p:nvSpPr>
        <p:spPr>
          <a:xfrm>
            <a:off x="323928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3" name="TextBox 10"/>
          <p:cNvSpPr/>
          <p:nvPr/>
        </p:nvSpPr>
        <p:spPr>
          <a:xfrm>
            <a:off x="323928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4" name="TextBox 10"/>
          <p:cNvSpPr/>
          <p:nvPr/>
        </p:nvSpPr>
        <p:spPr>
          <a:xfrm>
            <a:off x="6093720" y="16164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5" name="TextBox 10"/>
          <p:cNvSpPr/>
          <p:nvPr/>
        </p:nvSpPr>
        <p:spPr>
          <a:xfrm>
            <a:off x="6093720" y="240120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6" name="Стрелка: вниз 2"/>
          <p:cNvSpPr/>
          <p:nvPr/>
        </p:nvSpPr>
        <p:spPr>
          <a:xfrm rot="16200000">
            <a:off x="4255560" y="194400"/>
            <a:ext cx="617040" cy="8152920"/>
          </a:xfrm>
          <a:prstGeom prst="downArrow">
            <a:avLst>
              <a:gd name="adj1" fmla="val 30247"/>
              <a:gd name="adj2" fmla="val 80864"/>
            </a:avLst>
          </a:prstGeom>
          <a:solidFill>
            <a:srgbClr val="205279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xtBox 10"/>
          <p:cNvSpPr/>
          <p:nvPr/>
        </p:nvSpPr>
        <p:spPr>
          <a:xfrm>
            <a:off x="3699720" y="1130400"/>
            <a:ext cx="25333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9" name="TextBox 10"/>
          <p:cNvSpPr/>
          <p:nvPr/>
        </p:nvSpPr>
        <p:spPr>
          <a:xfrm>
            <a:off x="3699720" y="1914840"/>
            <a:ext cx="2533320" cy="12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0" name="TextBox 10"/>
          <p:cNvSpPr/>
          <p:nvPr/>
        </p:nvSpPr>
        <p:spPr>
          <a:xfrm>
            <a:off x="6403320" y="1130400"/>
            <a:ext cx="25333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1" name="TextBox 10"/>
          <p:cNvSpPr/>
          <p:nvPr/>
        </p:nvSpPr>
        <p:spPr>
          <a:xfrm>
            <a:off x="6403320" y="1914840"/>
            <a:ext cx="2533320" cy="12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2" name="TextBox 10"/>
          <p:cNvSpPr/>
          <p:nvPr/>
        </p:nvSpPr>
        <p:spPr>
          <a:xfrm>
            <a:off x="3699720" y="3383280"/>
            <a:ext cx="5236560" cy="32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3" name="TextBox 10"/>
          <p:cNvSpPr/>
          <p:nvPr/>
        </p:nvSpPr>
        <p:spPr>
          <a:xfrm>
            <a:off x="3699720" y="3735000"/>
            <a:ext cx="51469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4" name=""/>
          <p:cNvSpPr txBox="1"/>
          <p:nvPr/>
        </p:nvSpPr>
        <p:spPr>
          <a:xfrm>
            <a:off x="3657600" y="228600"/>
            <a:ext cx="5029200" cy="1143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10"/>
          <p:cNvSpPr/>
          <p:nvPr/>
        </p:nvSpPr>
        <p:spPr>
          <a:xfrm>
            <a:off x="858960" y="2571840"/>
            <a:ext cx="23551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6" name="TextBox 10"/>
          <p:cNvSpPr/>
          <p:nvPr/>
        </p:nvSpPr>
        <p:spPr>
          <a:xfrm>
            <a:off x="858960" y="3356280"/>
            <a:ext cx="235512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7" name="Shape 3"/>
          <p:cNvSpPr/>
          <p:nvPr/>
        </p:nvSpPr>
        <p:spPr>
          <a:xfrm>
            <a:off x="47916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TextBox 11"/>
          <p:cNvSpPr/>
          <p:nvPr/>
        </p:nvSpPr>
        <p:spPr>
          <a:xfrm>
            <a:off x="47916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xtBox 10"/>
          <p:cNvSpPr/>
          <p:nvPr/>
        </p:nvSpPr>
        <p:spPr>
          <a:xfrm>
            <a:off x="3821040" y="2571840"/>
            <a:ext cx="23551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TextBox 10"/>
          <p:cNvSpPr/>
          <p:nvPr/>
        </p:nvSpPr>
        <p:spPr>
          <a:xfrm>
            <a:off x="3821040" y="3356280"/>
            <a:ext cx="235512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1" name="Shape 3"/>
          <p:cNvSpPr/>
          <p:nvPr/>
        </p:nvSpPr>
        <p:spPr>
          <a:xfrm>
            <a:off x="344088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TextBox 15"/>
          <p:cNvSpPr/>
          <p:nvPr/>
        </p:nvSpPr>
        <p:spPr>
          <a:xfrm>
            <a:off x="344088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3" name="TextBox 10"/>
          <p:cNvSpPr/>
          <p:nvPr/>
        </p:nvSpPr>
        <p:spPr>
          <a:xfrm>
            <a:off x="6782760" y="2571840"/>
            <a:ext cx="22942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4" name="TextBox 10"/>
          <p:cNvSpPr/>
          <p:nvPr/>
        </p:nvSpPr>
        <p:spPr>
          <a:xfrm>
            <a:off x="6782760" y="3356280"/>
            <a:ext cx="22942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5" name="Shape 3"/>
          <p:cNvSpPr/>
          <p:nvPr/>
        </p:nvSpPr>
        <p:spPr>
          <a:xfrm>
            <a:off x="640296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TextBox 19"/>
          <p:cNvSpPr/>
          <p:nvPr/>
        </p:nvSpPr>
        <p:spPr>
          <a:xfrm>
            <a:off x="640296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7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8" name=""/>
          <p:cNvSpPr txBox="1"/>
          <p:nvPr/>
        </p:nvSpPr>
        <p:spPr>
          <a:xfrm>
            <a:off x="313200" y="2093400"/>
            <a:ext cx="84582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1804</TotalTime>
  <Application>LibreOffice/7.3.7.2$Linux_X86_64 LibreOffice_project/30$Build-2</Application>
  <AppVersion>15.0000</AppVersion>
  <Words>138</Words>
  <Paragraphs>98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2024-09-30T23:24:57Z</dcterms:modified>
  <cp:revision>36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Экран (16:9)</vt:lpwstr>
  </property>
  <property fmtid="{D5CDD505-2E9C-101B-9397-08002B2CF9AE}" pid="4" name="Slides">
    <vt:i4>12</vt:i4>
  </property>
</Properties>
</file>